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5DD6E-D5E8-77F2-1068-D02786C87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F72E8-0C31-DA1A-16FC-00ADF87E0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DBF12-F394-8EB7-B1AB-076D50BE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5055-DEB7-F10B-9340-8F7ACEB2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49090-9BAA-8638-57AA-AA95BA452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5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C7EC9-B348-E19E-D0DB-376C0298A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A15C6-919C-0C14-08EA-A571AA953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46E46-DE21-128D-764A-DFC4C3908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2A347-0F04-7FB2-6030-B3DF6EF18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13EA7-B480-7AED-06C0-613A90B6C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7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FA19-C19F-F206-FC08-2657A7E5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656AD-2BA9-DA1E-7499-274C2652F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C676-233A-70D4-B743-81B94887C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14B0D-8704-9458-C833-CB898A3FD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3A0C2-BC38-FAA4-C9D2-5D64FA0A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9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CACB8-C017-EE1E-FEDF-81FC9D83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FBF33-03FF-DD95-26E4-1520D4B89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968E8-B8C0-C282-374C-522A2A141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6C1B4-5052-77DA-9AA2-2C49C371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37A52-2935-E0A3-2663-D7D6344F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33354-2E34-3551-E402-DE6AEF685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21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0932-6E22-0AFC-E611-6B399E08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F2ED0-53C3-FE4B-D6DF-654E78134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06E98-F4CF-A232-1BC8-4E5915087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A5169-3FA5-B5DE-42C0-D7B0325E6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1A266D-9E0B-2DE1-EE38-FCA4E1E1D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BB3BDF-26BC-7879-6DB5-2075B761B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12F04-D648-8743-D118-8AC5D2FE1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F20EDF-3992-A7AF-CB83-BE602046B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31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DE1F-3C84-5862-7EF3-59938EE2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0785B-5580-803A-EB77-83FB1FD4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C2270-DC11-4105-87E9-B3A58685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C07C8-0141-B6F2-2EC2-8818C0A2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3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DCC41E-094C-66A2-1B9D-8BFC6468E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C72F5-9D68-43E1-4AF9-346E81EE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199F-5E20-57BF-CD49-C120A0265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0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F49C8-F550-5D8E-CC77-5C0975883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42A5C-497E-B524-595A-C90CEEE7F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4A4F8-6A7E-6D35-84ED-9E90D312A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50682-80EC-704E-D01F-42C52FDE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1705C-B2F4-C4D3-6DF2-FA48DD4A1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60DCE-EA0B-D7A6-F55E-63174062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3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1202-78CB-BDF5-F117-CE487EA97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07110-60FF-3137-6BA4-8B3AFB1FB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26784-9C3C-BF03-69FD-F4CFE1AFE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56C06-D762-D08B-1A66-2038240AB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6BC3A-4634-A717-90C2-0D9DE3EF2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27E81-C5E8-D4D7-9B97-D45D6180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0FD02-A233-C89F-4DD2-9D7812AA9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43D11-A566-3E01-84F3-5EE396EC6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3D07A-B7B5-AC3A-8855-FB39AAAA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23340-BEAC-7B43-C98C-4642A9E5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FEEBA-68F3-4157-409B-5B1D01625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46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D42061-8CFE-4427-0635-C008E508B5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292A5-6F39-5360-ABB5-8EBBFB6C4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3202A-0749-8236-DCC2-E7F722BA7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78A8A-EA66-2017-6F66-564A3BB6E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5DB3D-8746-083C-CA8A-12D19E46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2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15EDDA-096E-9396-A0E5-679A344E2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8E926-C734-F67F-D785-B380D35C3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72CF2-1235-D9E2-11AE-C921B8FD3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124E7-A2A9-4F7C-A54A-64E45F97286A}" type="datetimeFigureOut">
              <a:rPr lang="en-US" smtClean="0"/>
              <a:t>3/4/2023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B88AC-BF7E-2A33-B2A9-84A59A483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BE726-F77B-6044-DFCC-DA6433191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564D4-3ED1-4F32-BFAE-6F7B9F14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5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6212C9D-7FEF-E2CC-A778-8078777E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8" y="-23730"/>
            <a:ext cx="11410123" cy="688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962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65EEF1F-B20D-148C-24E5-4845466B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8077200" cy="685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82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06BB963-FC20-9499-4FA6-6B49C0273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16" y="0"/>
            <a:ext cx="10231093" cy="68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88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CC72F11-6524-FAB0-276B-FE8CFF9F9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587"/>
            <a:ext cx="5903843" cy="682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30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89D760-A67A-F4B8-8497-E9BBBCC72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278" y="0"/>
            <a:ext cx="5155095" cy="728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2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4E361B-C634-25BE-3FA8-D3E2F4203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330" y="13060"/>
            <a:ext cx="5141843" cy="6867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405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PaPa Sidney</dc:creator>
  <cp:lastModifiedBy>PaPa Sidney</cp:lastModifiedBy>
  <cp:revision>2</cp:revision>
  <dcterms:created xsi:type="dcterms:W3CDTF">2022-11-18T16:09:18Z</dcterms:created>
  <dcterms:modified xsi:type="dcterms:W3CDTF">2023-03-04T14:12:33Z</dcterms:modified>
</cp:coreProperties>
</file>