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25F7-8E03-F21F-3FD9-5590FD9D2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FA659-9F9E-D37E-96CA-CF4046C26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27ADF-CE5A-0177-4A3B-09172D45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C56D2-0C81-4420-208D-ABC0D9F9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DABC1-16A8-2F63-A044-AF609C77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5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59AA-D878-71F0-31D9-A34955F60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92053-8A8E-AAFD-2E60-41723AFA9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AD0C6-2F37-79BF-A76A-496F5249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4CAED-447F-8DE5-585F-B012FC64C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595CD-F726-30FA-599C-06A9833A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4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2BF2D-2947-A270-43D5-E8D1B3C3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C5F29-BB99-5426-0F9A-D86B562BD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F34C3-3D6A-510E-3D63-DB4FC511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A14C7-E67B-8FD6-FFB2-B352FF92F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665F4-E2C3-64F1-1BE4-5B875CB3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3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6B52-B694-99EA-9121-A7316B92B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9A07F-D5C7-51AD-E66A-33AE9743E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D7ED0-6D98-DB29-7587-3F0EFA5AE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0FF42-E0A8-74C6-8A08-C78971AF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4F4B7-2851-B4EC-0E45-5292D92A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A0E3C-57CD-F15E-BF15-3E1A7F75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2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279F-321E-26FD-7578-A29BDBB7A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0328D-9F48-F78B-A934-CA69C2DE2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6A2E56-E766-C430-E766-5C005BFBC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2BF2C-0116-0267-7F66-39E7FCB48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95E79-4D8C-0764-4B5E-20FA892C7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D48B09-7673-09AB-8604-F91311E4C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063D98-4008-A386-8CA5-37D7127C4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A6B1E6-9829-7A95-966A-A90A5A32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25ACD-483B-84A6-CDF3-749E47A6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232154-3228-68CF-DD24-AF0E6D076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871701-FBA9-8927-6698-BFAD2DB03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57B0D-4F1E-9C63-0DB2-0F1CE2C0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1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43E3B-8C63-691E-E5DD-52C2E810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A66F2A-786E-5C4C-73B7-B43AF83C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46DC5-6E1D-DDF6-C840-370D4906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7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75C8-BEC1-05F3-87F1-B7D225CBD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564B7-B0C1-E5F9-48DD-EAD9C1BBF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5F4F7-612C-481B-D600-B568DD60D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1F989-3A43-E566-D353-E37790603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B1883A-DF11-590F-CA72-10C7B442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D9689-195C-A318-D43F-98B5BA1F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4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B14A5-6A0D-072C-3D63-1544DD128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21E098-9B04-E8B2-EB04-647329D35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33239-5179-DFC5-84D7-309D98026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72408-AEAE-CC51-9BC4-ED115EF6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483F3-4B5A-E94F-8966-0911CCAC7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A7189-5C68-20B6-2D0A-473280D4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60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CD10-ADC7-B6BE-D60B-060F055C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7513F-BBC6-EC97-213F-33F38ADC9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21C50-6FF2-C0BB-4411-071E5CA54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F5F30-DB30-FD6E-D49C-B658756C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75145-A806-BF02-34F1-495E4CE32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0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986F2D-E7CF-415B-B4CA-0924FBCA0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24DBB-D38C-FAA3-E3A2-D71B0E5BE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96D59-E7E6-AD9B-9BEE-E709DE49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E13F-0821-CBC5-4021-D578B79C0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5604F-7938-4AB1-9DDC-E07DA303C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9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D2FEE-EC2C-44D4-BA3E-E0A528FD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49F56-42E1-28C5-D319-2B9D8E4A6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6BD71-1DF0-C71A-F323-A2DED064A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84981-BFD1-4C43-8781-EE1695B46BCD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A67DB-256E-4DE5-019A-0D5B4D70A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051FA-3851-AA7E-8297-5549BDD95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9F1C5-08C4-48B3-82C0-89E14B07E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0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7ADE4A50-059E-0526-C1F9-521805BCE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9" t="8643" r="59015"/>
          <a:stretch>
            <a:fillRect/>
          </a:stretch>
        </p:blipFill>
        <p:spPr bwMode="auto">
          <a:xfrm>
            <a:off x="1457739" y="609600"/>
            <a:ext cx="1524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Group 213">
            <a:extLst>
              <a:ext uri="{FF2B5EF4-FFF2-40B4-BE49-F238E27FC236}">
                <a16:creationId xmlns:a16="http://schemas.microsoft.com/office/drawing/2014/main" id="{E3FAD26D-A975-5B51-5965-D68D2737C3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5095272"/>
              </p:ext>
            </p:extLst>
          </p:nvPr>
        </p:nvGraphicFramePr>
        <p:xfrm>
          <a:off x="2981739" y="730885"/>
          <a:ext cx="7265988" cy="6127115"/>
        </p:xfrm>
        <a:graphic>
          <a:graphicData uri="http://schemas.openxmlformats.org/drawingml/2006/table">
            <a:tbl>
              <a:tblPr/>
              <a:tblGrid>
                <a:gridCol w="1169988">
                  <a:extLst>
                    <a:ext uri="{9D8B030D-6E8A-4147-A177-3AD203B41FA5}">
                      <a16:colId xmlns:a16="http://schemas.microsoft.com/office/drawing/2014/main" val="77256263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4876969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20821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9622703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527608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562178588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Daniel 2 –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Dream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Daniel 2 –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Interpretation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Daniel 7 –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Great Beasts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Daniel 8 –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and Goat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Daniel 9 –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Sevens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Daniel 11-12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086559"/>
                  </a:ext>
                </a:extLst>
              </a:tr>
              <a:tr h="7778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2:32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2:37-38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Beast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170271"/>
                  </a:ext>
                </a:extLst>
              </a:tr>
              <a:tr h="9906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Beast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776443"/>
                  </a:ext>
                </a:extLst>
              </a:tr>
              <a:tr h="1066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Beast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049689"/>
                  </a:ext>
                </a:extLst>
              </a:tr>
              <a:tr h="2209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2:33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2:40-43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Beast 4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Horns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Little Horn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807917"/>
                  </a:ext>
                </a:extLst>
              </a:tr>
              <a:tr h="685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2:34-35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Dan 2:44-45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Ancient of Days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7616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5DFF07D-5565-7C1A-6478-CAFC64E68F41}"/>
              </a:ext>
            </a:extLst>
          </p:cNvPr>
          <p:cNvSpPr txBox="1"/>
          <p:nvPr/>
        </p:nvSpPr>
        <p:spPr>
          <a:xfrm>
            <a:off x="2385392" y="86380"/>
            <a:ext cx="7623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B12 WORKSHEET:  PROPHETIC VISIONS OF DANIEL</a:t>
            </a:r>
          </a:p>
        </p:txBody>
      </p:sp>
    </p:spTree>
    <p:extLst>
      <p:ext uri="{BB962C8B-B14F-4D97-AF65-F5344CB8AC3E}">
        <p14:creationId xmlns:p14="http://schemas.microsoft.com/office/powerpoint/2010/main" val="416764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Johnson</dc:creator>
  <cp:lastModifiedBy>David Johnson</cp:lastModifiedBy>
  <cp:revision>1</cp:revision>
  <dcterms:created xsi:type="dcterms:W3CDTF">2023-10-03T12:32:05Z</dcterms:created>
  <dcterms:modified xsi:type="dcterms:W3CDTF">2023-10-03T12:32:43Z</dcterms:modified>
</cp:coreProperties>
</file>